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  <p:sldMasterId id="2147483984" r:id="rId2"/>
  </p:sldMasterIdLst>
  <p:notesMasterIdLst>
    <p:notesMasterId r:id="rId9"/>
  </p:notesMasterIdLst>
  <p:sldIdLst>
    <p:sldId id="256" r:id="rId3"/>
    <p:sldId id="263" r:id="rId4"/>
    <p:sldId id="264" r:id="rId5"/>
    <p:sldId id="265" r:id="rId6"/>
    <p:sldId id="266" r:id="rId7"/>
    <p:sldId id="267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1" autoAdjust="0"/>
    <p:restoredTop sz="86383" autoAdjust="0"/>
  </p:normalViewPr>
  <p:slideViewPr>
    <p:cSldViewPr>
      <p:cViewPr varScale="1">
        <p:scale>
          <a:sx n="100" d="100"/>
          <a:sy n="100" d="100"/>
        </p:scale>
        <p:origin x="-194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900F1-AB42-4D24-A28D-360BF5635D9A}" type="datetimeFigureOut">
              <a:rPr lang="en-US" smtClean="0"/>
              <a:t>6/2/2014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1D0E6-CCDF-4DBA-9AFF-6D72CFA69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4" name="Picture 8" descr="blue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125538"/>
            <a:ext cx="357187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5" name="Picture 9" descr="blue tit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0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44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smtClean="0"/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AFACD3AD-E35F-4D9A-8091-CCD35F0482A5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E4E4B0B-B8E6-439E-B606-02FA82769953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8757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0ECCF191-462E-4ABD-827C-43C2C2973FB0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EAAFC9A-CABA-4DD3-B384-6DF91393171E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20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50A11CBF-D7AC-4FAB-B69F-76C7FD0F0D40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6288FC4-DFD3-405E-8B31-F4DD665303AF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93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3D34A54D-1C93-4035-984B-24BD96C5224F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8737C9B-1A83-4BD4-8D14-9302C64B9995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2862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F04300C4-F2FE-47C8-9BEA-1005E33494C3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BDFF214-7FA9-404D-9D44-CB963EE678D0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927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7F69FF1F-F16C-49D8-A310-1675268E9FB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6EB00E-E10E-4386-9F61-B2798CFD51F7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1186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0F80E8E3-4954-4A53-BB30-88207A54FC5E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4C0518C-4708-428D-9FD7-6405526070CD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978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1ABE1771-7D46-4A56-B57E-D00164A6E8CF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AA32201-C233-4318-9957-DD2B8A361EFE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2253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33F46A9A-9240-46AA-8B1A-41AD96B35EB0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1EEC3D8-5C3C-439E-9EC7-573AE8109632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3655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4CE14B8D-FB9A-4288-B39B-9C5E8ECD6A5C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79D71FB-C176-4679-ADBB-4AE560B66CB4}" type="datetime1">
              <a:rPr lang="nl-NL"/>
              <a:pPr/>
              <a:t>2-6-2014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764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3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0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5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2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1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6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0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9" name="Picture 17" descr="blue bar smal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fld id="{FC701B65-0038-40E2-B7A6-A71F11DDEC32}" type="slidenum">
              <a:rPr lang="en-US" smtClean="0"/>
              <a:t>‹#›</a:t>
            </a:fld>
            <a:endParaRPr lang="en-US"/>
          </a:p>
        </p:txBody>
      </p:sp>
      <p:pic>
        <p:nvPicPr>
          <p:cNvPr id="49163" name="Picture 11" descr="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fld id="{8E66FEBD-9BC9-43C3-BF42-D47816B7481B}" type="datetimeFigureOut">
              <a:rPr lang="en-US" smtClean="0"/>
              <a:t>6/2/2014</a:t>
            </a:fld>
            <a:endParaRPr lang="en-US"/>
          </a:p>
        </p:txBody>
      </p:sp>
      <p:sp>
        <p:nvSpPr>
          <p:cNvPr id="4916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52" name="Picture 16" descr="blue bar smal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4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smtClean="0"/>
          </a:p>
        </p:txBody>
      </p:sp>
      <p:sp>
        <p:nvSpPr>
          <p:cNvPr id="219147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nl-NL"/>
              <a:t>/ name of department</a:t>
            </a:r>
          </a:p>
        </p:txBody>
      </p:sp>
      <p:sp>
        <p:nvSpPr>
          <p:cNvPr id="2191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r>
              <a:rPr lang="nl-NL"/>
              <a:t>PAGE </a:t>
            </a:r>
            <a:fld id="{AA56F295-760D-42C2-AFD0-98DE01B11E9F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219149" name="Picture 13" descr="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5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fld id="{B1D90CBC-098E-4460-B53F-1261E2EB875C}" type="datetime1">
              <a:rPr lang="nl-NL"/>
              <a:pPr/>
              <a:t>2-6-2014</a:t>
            </a:fld>
            <a:endParaRPr lang="nl-NL"/>
          </a:p>
        </p:txBody>
      </p:sp>
      <p:sp>
        <p:nvSpPr>
          <p:cNvPr id="219151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NL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Two-way Coupled SPH and Particle Level Set Fluid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sz="2400" b="1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Wouter</a:t>
            </a:r>
            <a:r>
              <a:rPr lang="en-US" sz="2400" b="1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</a:t>
            </a:r>
            <a:endParaRPr lang="en-US" sz="2400" b="1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lang="nl-NL" sz="2400" dirty="0" smtClean="0">
                <a:solidFill>
                  <a:schemeClr val="tx1"/>
                </a:solidFill>
              </a:rPr>
              <a:t>Joris Reijrink</a:t>
            </a: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endParaRPr lang="en-US" sz="24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95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1259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ighthous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563" y="1196975"/>
            <a:ext cx="6056312" cy="4541838"/>
          </a:xfrm>
        </p:spPr>
      </p:pic>
    </p:spTree>
    <p:extLst>
      <p:ext uri="{BB962C8B-B14F-4D97-AF65-F5344CB8AC3E}">
        <p14:creationId xmlns:p14="http://schemas.microsoft.com/office/powerpoint/2010/main" val="282426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e Design">
  <a:themeElements>
    <a:clrScheme name="TUe special blue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TUe special 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Ue special blue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ue bullets">
  <a:themeElements>
    <a:clrScheme name="Blue bullets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Blue bull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ue bullets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Tue Design</Template>
  <TotalTime>284</TotalTime>
  <Words>14</Words>
  <Application>Microsoft Office PowerPoint</Application>
  <PresentationFormat>On-screen Show (4:3)</PresentationFormat>
  <Paragraphs>4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Tue Design</vt:lpstr>
      <vt:lpstr>Blue bullets</vt:lpstr>
      <vt:lpstr>Two-way Coupled SPH and Particle Level Set Fluid Simulation</vt:lpstr>
      <vt:lpstr>Introduction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Wouter</cp:lastModifiedBy>
  <cp:revision>38</cp:revision>
  <dcterms:created xsi:type="dcterms:W3CDTF">2014-01-13T08:47:41Z</dcterms:created>
  <dcterms:modified xsi:type="dcterms:W3CDTF">2014-06-02T11:47:17Z</dcterms:modified>
</cp:coreProperties>
</file>